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1"/>
  </p:notesMasterIdLst>
  <p:handoutMasterIdLst>
    <p:handoutMasterId r:id="rId22"/>
  </p:handoutMasterIdLst>
  <p:sldIdLst>
    <p:sldId id="1487" r:id="rId5"/>
    <p:sldId id="1488" r:id="rId6"/>
    <p:sldId id="1550" r:id="rId7"/>
    <p:sldId id="1551" r:id="rId8"/>
    <p:sldId id="1552" r:id="rId9"/>
    <p:sldId id="1553" r:id="rId10"/>
    <p:sldId id="1554" r:id="rId11"/>
    <p:sldId id="1556" r:id="rId12"/>
    <p:sldId id="1557" r:id="rId13"/>
    <p:sldId id="1558" r:id="rId14"/>
    <p:sldId id="1559" r:id="rId15"/>
    <p:sldId id="1560" r:id="rId16"/>
    <p:sldId id="1561" r:id="rId17"/>
    <p:sldId id="1549" r:id="rId18"/>
    <p:sldId id="1522" r:id="rId19"/>
    <p:sldId id="1523" r:id="rId2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1"/>
            <p14:sldId id="1552"/>
            <p14:sldId id="1553"/>
            <p14:sldId id="1554"/>
            <p14:sldId id="1556"/>
            <p14:sldId id="1557"/>
            <p14:sldId id="1558"/>
            <p14:sldId id="1559"/>
            <p14:sldId id="1560"/>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718" autoAdjust="0"/>
  </p:normalViewPr>
  <p:slideViewPr>
    <p:cSldViewPr>
      <p:cViewPr varScale="1">
        <p:scale>
          <a:sx n="112" d="100"/>
          <a:sy n="112" d="100"/>
        </p:scale>
        <p:origin x="210" y="10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2264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and deploy client-side web parts using the preview release of the SharePoint Framework, you will need an Office 365 Developer Tenant. Your tenant must be a developer tenant, not just a site collection.</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94332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2690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4854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48204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65039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15</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16</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dev.office.com/sharepoint/docs/spfx/set-up-your-developer-tenant"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profile.microsoft.com/RegSysProfileCenter/wizardnp.aspx?wizid=14b845d0-938c-45af-b061-f798fbb4d170&amp;lcid=1033"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yourtenantprefix-admin.sharepoint.com/"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yourtenantprefix-admin.sharepoint.com/"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your-sharepoint-site/_layouts/workbench.aspx"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Setup Office 365 tenant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1098762"/>
          </a:xfrm>
        </p:spPr>
        <p:txBody>
          <a:bodyPr/>
          <a:lstStyle/>
          <a:p>
            <a:pPr defTabSz="931767" fontAlgn="base">
              <a:spcAft>
                <a:spcPct val="0"/>
              </a:spcAft>
              <a:defRPr/>
            </a:pPr>
            <a:r>
              <a:rPr lang="en-US" kern="0" dirty="0">
                <a:ln>
                  <a:solidFill>
                    <a:srgbClr val="0072C6">
                      <a:alpha val="0"/>
                    </a:srgbClr>
                  </a:solidFill>
                </a:ln>
                <a:solidFill>
                  <a:srgbClr val="FFFFFF"/>
                </a:solidFill>
              </a:rPr>
              <a:t>Verifying configuration</a:t>
            </a:r>
          </a:p>
        </p:txBody>
      </p:sp>
    </p:spTree>
    <p:extLst>
      <p:ext uri="{BB962C8B-B14F-4D97-AF65-F5344CB8AC3E}">
        <p14:creationId xmlns:p14="http://schemas.microsoft.com/office/powerpoint/2010/main" val="19854668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738664"/>
          </a:xfrm>
        </p:spPr>
        <p:txBody>
          <a:bodyPr/>
          <a:lstStyle/>
          <a:p>
            <a:r>
              <a:rPr lang="en-US" dirty="0"/>
              <a:t>Install Hello World Client-side web part and test</a:t>
            </a:r>
            <a:endParaRPr lang="fi-FI" dirty="0"/>
          </a:p>
        </p:txBody>
      </p:sp>
      <p:sp>
        <p:nvSpPr>
          <p:cNvPr id="2" name="Title 1"/>
          <p:cNvSpPr>
            <a:spLocks noGrp="1"/>
          </p:cNvSpPr>
          <p:nvPr>
            <p:ph type="title"/>
          </p:nvPr>
        </p:nvSpPr>
        <p:spPr/>
        <p:txBody>
          <a:bodyPr/>
          <a:lstStyle/>
          <a:p>
            <a:r>
              <a:rPr lang="en-US" dirty="0"/>
              <a:t>Verify It </a:t>
            </a:r>
            <a:r>
              <a:rPr lang="en-US"/>
              <a:t>All Works</a:t>
            </a:r>
            <a:endParaRPr lang="fi-FI" dirty="0"/>
          </a:p>
        </p:txBody>
      </p:sp>
    </p:spTree>
    <p:extLst>
      <p:ext uri="{BB962C8B-B14F-4D97-AF65-F5344CB8AC3E}">
        <p14:creationId xmlns:p14="http://schemas.microsoft.com/office/powerpoint/2010/main" val="10495331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Verifying Configuration</a:t>
            </a:r>
            <a:endParaRPr lang="fi-FI" dirty="0"/>
          </a:p>
        </p:txBody>
      </p:sp>
    </p:spTree>
    <p:extLst>
      <p:ext uri="{BB962C8B-B14F-4D97-AF65-F5344CB8AC3E}">
        <p14:creationId xmlns:p14="http://schemas.microsoft.com/office/powerpoint/2010/main" val="362993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Configurations to Office 365 tenant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Verifying configuration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802028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Configurations to Office 365 tenant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Verifying configuration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2012859"/>
          </a:xfrm>
        </p:spPr>
        <p:txBody>
          <a:bodyPr/>
          <a:lstStyle/>
          <a:p>
            <a:pPr defTabSz="931767" fontAlgn="base">
              <a:spcAft>
                <a:spcPct val="0"/>
              </a:spcAft>
              <a:defRPr/>
            </a:pPr>
            <a:r>
              <a:rPr lang="en-US" kern="0" dirty="0">
                <a:ln>
                  <a:solidFill>
                    <a:srgbClr val="0072C6">
                      <a:alpha val="0"/>
                    </a:srgbClr>
                  </a:solidFill>
                </a:ln>
                <a:solidFill>
                  <a:srgbClr val="FFFFFF"/>
                </a:solidFill>
              </a:rPr>
              <a:t>Configurations to Office 365 tenant</a:t>
            </a:r>
          </a:p>
        </p:txBody>
      </p:sp>
    </p:spTree>
    <p:extLst>
      <p:ext uri="{BB962C8B-B14F-4D97-AF65-F5344CB8AC3E}">
        <p14:creationId xmlns:p14="http://schemas.microsoft.com/office/powerpoint/2010/main" val="10157203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921073"/>
          </a:xfrm>
        </p:spPr>
        <p:txBody>
          <a:bodyPr/>
          <a:lstStyle/>
          <a:p>
            <a:r>
              <a:rPr lang="en-US" dirty="0"/>
              <a:t>Sign up for an Office 365 Developer Tenant</a:t>
            </a:r>
          </a:p>
          <a:p>
            <a:r>
              <a:rPr lang="en-US" dirty="0"/>
              <a:t>Create app catalog site</a:t>
            </a:r>
          </a:p>
          <a:p>
            <a:r>
              <a:rPr lang="en-US" dirty="0"/>
              <a:t>Create a new Developer Site collection</a:t>
            </a:r>
          </a:p>
          <a:p>
            <a:r>
              <a:rPr lang="en-US" dirty="0"/>
              <a:t>SharePoint Workbench</a:t>
            </a:r>
          </a:p>
          <a:p>
            <a:endParaRPr lang="en-US" dirty="0"/>
          </a:p>
          <a:p>
            <a:pPr marL="0" indent="0">
              <a:buNone/>
            </a:pPr>
            <a:r>
              <a:rPr lang="en-US" sz="2800" dirty="0">
                <a:hlinkClick r:id="rId3"/>
              </a:rPr>
              <a:t>http://dev.office.com/sharepoint/docs/spfx/set-up-your-developer-tenant</a:t>
            </a:r>
            <a:r>
              <a:rPr lang="en-US" sz="2800" dirty="0"/>
              <a:t> </a:t>
            </a:r>
          </a:p>
        </p:txBody>
      </p:sp>
      <p:sp>
        <p:nvSpPr>
          <p:cNvPr id="3" name="Title 2"/>
          <p:cNvSpPr>
            <a:spLocks noGrp="1"/>
          </p:cNvSpPr>
          <p:nvPr>
            <p:ph type="title"/>
          </p:nvPr>
        </p:nvSpPr>
        <p:spPr/>
        <p:txBody>
          <a:bodyPr/>
          <a:lstStyle/>
          <a:p>
            <a:r>
              <a:rPr lang="en-US" dirty="0"/>
              <a:t>Office 365 Developer Tenant Setup Steps</a:t>
            </a:r>
          </a:p>
        </p:txBody>
      </p:sp>
    </p:spTree>
    <p:extLst>
      <p:ext uri="{BB962C8B-B14F-4D97-AF65-F5344CB8AC3E}">
        <p14:creationId xmlns:p14="http://schemas.microsoft.com/office/powerpoint/2010/main" val="42530192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46878"/>
          </a:xfrm>
        </p:spPr>
        <p:txBody>
          <a:bodyPr/>
          <a:lstStyle/>
          <a:p>
            <a:endParaRPr lang="en-US" dirty="0"/>
          </a:p>
          <a:p>
            <a:r>
              <a:rPr lang="en-US" dirty="0"/>
              <a:t>Sign up for the </a:t>
            </a:r>
            <a:r>
              <a:rPr lang="en-US" dirty="0">
                <a:hlinkClick r:id="rId3"/>
              </a:rPr>
              <a:t>Office Developer Program</a:t>
            </a:r>
            <a:r>
              <a:rPr lang="en-US" dirty="0"/>
              <a:t>. </a:t>
            </a:r>
          </a:p>
          <a:p>
            <a:r>
              <a:rPr lang="en-US" dirty="0"/>
              <a:t>You will receive a welcome mail with a link to sign up for an Office 365 Developer Tenant.</a:t>
            </a:r>
          </a:p>
        </p:txBody>
      </p:sp>
      <p:sp>
        <p:nvSpPr>
          <p:cNvPr id="3" name="Title 2"/>
          <p:cNvSpPr>
            <a:spLocks noGrp="1"/>
          </p:cNvSpPr>
          <p:nvPr>
            <p:ph type="title"/>
          </p:nvPr>
        </p:nvSpPr>
        <p:spPr/>
        <p:txBody>
          <a:bodyPr/>
          <a:lstStyle/>
          <a:p>
            <a:r>
              <a:rPr lang="en-US" dirty="0"/>
              <a:t>Sign up for an Office 365 Developer Tenant</a:t>
            </a:r>
          </a:p>
        </p:txBody>
      </p:sp>
    </p:spTree>
    <p:extLst>
      <p:ext uri="{BB962C8B-B14F-4D97-AF65-F5344CB8AC3E}">
        <p14:creationId xmlns:p14="http://schemas.microsoft.com/office/powerpoint/2010/main" val="10450567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2464"/>
          </a:xfrm>
        </p:spPr>
        <p:txBody>
          <a:bodyPr/>
          <a:lstStyle/>
          <a:p>
            <a:pPr marL="0" indent="0">
              <a:buNone/>
            </a:pPr>
            <a:r>
              <a:rPr lang="en-US" sz="2800" dirty="0">
                <a:hlinkClick r:id="rId3"/>
              </a:rPr>
              <a:t>https://yourtenantprefix-admin.sharepoint.com</a:t>
            </a:r>
            <a:r>
              <a:rPr lang="en-US" sz="2800" dirty="0"/>
              <a:t> </a:t>
            </a:r>
          </a:p>
        </p:txBody>
      </p:sp>
      <p:sp>
        <p:nvSpPr>
          <p:cNvPr id="3" name="Title 2"/>
          <p:cNvSpPr>
            <a:spLocks noGrp="1"/>
          </p:cNvSpPr>
          <p:nvPr>
            <p:ph type="title"/>
          </p:nvPr>
        </p:nvSpPr>
        <p:spPr/>
        <p:txBody>
          <a:bodyPr/>
          <a:lstStyle/>
          <a:p>
            <a:r>
              <a:rPr lang="en-US" dirty="0"/>
              <a:t>Create app catalog site</a:t>
            </a:r>
          </a:p>
        </p:txBody>
      </p:sp>
      <p:pic>
        <p:nvPicPr>
          <p:cNvPr id="4" name="Picture 3"/>
          <p:cNvPicPr>
            <a:picLocks noChangeAspect="1"/>
          </p:cNvPicPr>
          <p:nvPr/>
        </p:nvPicPr>
        <p:blipFill>
          <a:blip r:embed="rId4"/>
          <a:stretch>
            <a:fillRect/>
          </a:stretch>
        </p:blipFill>
        <p:spPr>
          <a:xfrm>
            <a:off x="457597" y="2057102"/>
            <a:ext cx="6807550" cy="4216617"/>
          </a:xfrm>
          <a:prstGeom prst="rect">
            <a:avLst/>
          </a:prstGeom>
        </p:spPr>
      </p:pic>
    </p:spTree>
    <p:extLst>
      <p:ext uri="{BB962C8B-B14F-4D97-AF65-F5344CB8AC3E}">
        <p14:creationId xmlns:p14="http://schemas.microsoft.com/office/powerpoint/2010/main" val="1565565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2464"/>
          </a:xfrm>
        </p:spPr>
        <p:txBody>
          <a:bodyPr/>
          <a:lstStyle/>
          <a:p>
            <a:pPr marL="0" indent="0">
              <a:buNone/>
            </a:pPr>
            <a:r>
              <a:rPr lang="en-US" sz="2800" dirty="0">
                <a:hlinkClick r:id="rId3"/>
              </a:rPr>
              <a:t>https://yourtenantprefix-admin.sharepoint.com</a:t>
            </a:r>
            <a:r>
              <a:rPr lang="en-US" sz="2800" dirty="0"/>
              <a:t> </a:t>
            </a:r>
          </a:p>
        </p:txBody>
      </p:sp>
      <p:sp>
        <p:nvSpPr>
          <p:cNvPr id="3" name="Title 2"/>
          <p:cNvSpPr>
            <a:spLocks noGrp="1"/>
          </p:cNvSpPr>
          <p:nvPr>
            <p:ph type="title"/>
          </p:nvPr>
        </p:nvSpPr>
        <p:spPr/>
        <p:txBody>
          <a:bodyPr/>
          <a:lstStyle/>
          <a:p>
            <a:r>
              <a:rPr lang="en-US" dirty="0"/>
              <a:t>Create a new Developer Site collection</a:t>
            </a:r>
          </a:p>
        </p:txBody>
      </p:sp>
      <p:pic>
        <p:nvPicPr>
          <p:cNvPr id="6" name="Picture 5"/>
          <p:cNvPicPr>
            <a:picLocks noChangeAspect="1"/>
          </p:cNvPicPr>
          <p:nvPr/>
        </p:nvPicPr>
        <p:blipFill>
          <a:blip r:embed="rId4"/>
          <a:stretch>
            <a:fillRect/>
          </a:stretch>
        </p:blipFill>
        <p:spPr>
          <a:xfrm>
            <a:off x="5930205" y="1779679"/>
            <a:ext cx="5631152" cy="4533255"/>
          </a:xfrm>
          <a:prstGeom prst="rect">
            <a:avLst/>
          </a:prstGeom>
        </p:spPr>
      </p:pic>
      <p:pic>
        <p:nvPicPr>
          <p:cNvPr id="7" name="Picture 6"/>
          <p:cNvPicPr>
            <a:picLocks noChangeAspect="1"/>
          </p:cNvPicPr>
          <p:nvPr/>
        </p:nvPicPr>
        <p:blipFill>
          <a:blip r:embed="rId5"/>
          <a:stretch>
            <a:fillRect/>
          </a:stretch>
        </p:blipFill>
        <p:spPr>
          <a:xfrm>
            <a:off x="1154028" y="2798467"/>
            <a:ext cx="3829247" cy="2495678"/>
          </a:xfrm>
          <a:prstGeom prst="rect">
            <a:avLst/>
          </a:prstGeom>
        </p:spPr>
      </p:pic>
    </p:spTree>
    <p:extLst>
      <p:ext uri="{BB962C8B-B14F-4D97-AF65-F5344CB8AC3E}">
        <p14:creationId xmlns:p14="http://schemas.microsoft.com/office/powerpoint/2010/main" val="2278905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34239"/>
          </a:xfrm>
        </p:spPr>
        <p:txBody>
          <a:bodyPr/>
          <a:lstStyle/>
          <a:p>
            <a:pPr marL="0" indent="0">
              <a:buNone/>
            </a:pPr>
            <a:r>
              <a:rPr lang="en-US" sz="2800" dirty="0"/>
              <a:t>You can access the SharePoint Workbench from any SharePoint site in your tenancy by browsing to the following URL:</a:t>
            </a:r>
          </a:p>
          <a:p>
            <a:pPr marL="0" indent="0">
              <a:buNone/>
            </a:pPr>
            <a:r>
              <a:rPr lang="en-US" sz="2800" dirty="0">
                <a:hlinkClick r:id="rId3"/>
              </a:rPr>
              <a:t>https://</a:t>
            </a:r>
            <a:r>
              <a:rPr lang="en-US" altLang="en-US" sz="2800" dirty="0">
                <a:hlinkClick r:id="rId3"/>
              </a:rPr>
              <a:t>your-sharepoint-site/_layouts/workbench.aspx</a:t>
            </a:r>
            <a:r>
              <a:rPr lang="en-US" altLang="en-US" sz="2800" dirty="0"/>
              <a:t> </a:t>
            </a:r>
            <a:endParaRPr lang="en-US" sz="2800" dirty="0"/>
          </a:p>
        </p:txBody>
      </p:sp>
      <p:sp>
        <p:nvSpPr>
          <p:cNvPr id="3" name="Title 2"/>
          <p:cNvSpPr>
            <a:spLocks noGrp="1"/>
          </p:cNvSpPr>
          <p:nvPr>
            <p:ph type="title"/>
          </p:nvPr>
        </p:nvSpPr>
        <p:spPr/>
        <p:txBody>
          <a:bodyPr/>
          <a:lstStyle/>
          <a:p>
            <a:r>
              <a:rPr lang="en-US" dirty="0"/>
              <a:t>SharePoint workbench</a:t>
            </a:r>
          </a:p>
        </p:txBody>
      </p:sp>
    </p:spTree>
    <p:extLst>
      <p:ext uri="{BB962C8B-B14F-4D97-AF65-F5344CB8AC3E}">
        <p14:creationId xmlns:p14="http://schemas.microsoft.com/office/powerpoint/2010/main" val="11034829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Configuring Your Office 365 Environment</a:t>
            </a:r>
            <a:endParaRPr lang="fi-FI" dirty="0"/>
          </a:p>
        </p:txBody>
      </p:sp>
    </p:spTree>
    <p:extLst>
      <p:ext uri="{BB962C8B-B14F-4D97-AF65-F5344CB8AC3E}">
        <p14:creationId xmlns:p14="http://schemas.microsoft.com/office/powerpoint/2010/main" val="1349909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71DAAE-8C36-47B8-9F1E-AB3312DA78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8b796c41-22f8-4e5f-a4f6-26e92db7f69d"/>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31</TotalTime>
  <Words>595</Words>
  <Application>Microsoft Office PowerPoint</Application>
  <PresentationFormat>Custom</PresentationFormat>
  <Paragraphs>104</Paragraphs>
  <Slides>16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Configurations to Office 365 tenant</vt:lpstr>
      <vt:lpstr>Office 365 Developer Tenant Setup Steps</vt:lpstr>
      <vt:lpstr>Sign up for an Office 365 Developer Tenant</vt:lpstr>
      <vt:lpstr>Create app catalog site</vt:lpstr>
      <vt:lpstr>Create a new Developer Site collection</vt:lpstr>
      <vt:lpstr>SharePoint workbench</vt:lpstr>
      <vt:lpstr>DEMO</vt:lpstr>
      <vt:lpstr>Verifying configuration</vt:lpstr>
      <vt:lpstr>Verify It All Works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 Office 365 Tenant</dc:title>
  <dc:subject>&lt;Speech title here&gt;</dc:subject>
  <dc:creator>Vesa Juvonen;Todd Baginski</dc:creator>
  <cp:keywords>SharePoint, PnP</cp:keywords>
  <dc:description>Template: _x000d_
Formatting: _x000d_
Audience Type:</dc:description>
  <cp:lastModifiedBy>Luiz Lu</cp:lastModifiedBy>
  <cp:revision>13</cp:revision>
  <dcterms:created xsi:type="dcterms:W3CDTF">2016-10-24T10:18:28Z</dcterms:created>
  <dcterms:modified xsi:type="dcterms:W3CDTF">2017-01-19T03:58:03Z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